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0" r:id="rId3"/>
    <p:sldId id="276" r:id="rId4"/>
    <p:sldId id="278" r:id="rId5"/>
    <p:sldId id="272" r:id="rId6"/>
    <p:sldId id="274" r:id="rId7"/>
    <p:sldId id="273" r:id="rId8"/>
    <p:sldId id="27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CC66"/>
    <a:srgbClr val="FFCC99"/>
    <a:srgbClr val="FFCC66"/>
    <a:srgbClr val="CC9900"/>
    <a:srgbClr val="CCFF99"/>
    <a:srgbClr val="99CC00"/>
    <a:srgbClr val="33CC33"/>
    <a:srgbClr val="66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74" autoAdjust="0"/>
    <p:restoredTop sz="94660"/>
  </p:normalViewPr>
  <p:slideViewPr>
    <p:cSldViewPr>
      <p:cViewPr varScale="1">
        <p:scale>
          <a:sx n="91" d="100"/>
          <a:sy n="91" d="100"/>
        </p:scale>
        <p:origin x="1788" y="84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95187165775402E-2"/>
          <c:y val="1.7543859649122806E-2"/>
          <c:w val="0.98039215686274517"/>
          <c:h val="0.96783625730994138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67392"/>
        <c:axId val="7468928"/>
      </c:barChart>
      <c:catAx>
        <c:axId val="7467392"/>
        <c:scaling>
          <c:orientation val="minMax"/>
        </c:scaling>
        <c:delete val="0"/>
        <c:axPos val="b"/>
        <c:majorTickMark val="cross"/>
        <c:minorTickMark val="none"/>
        <c:tickLblPos val="nextTo"/>
        <c:spPr>
          <a:ln w="14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6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8928"/>
        <c:crosses val="autoZero"/>
        <c:auto val="1"/>
        <c:lblAlgn val="ctr"/>
        <c:lblOffset val="100"/>
        <c:tickMarkSkip val="1"/>
        <c:noMultiLvlLbl val="0"/>
      </c:catAx>
      <c:valAx>
        <c:axId val="7468928"/>
        <c:scaling>
          <c:orientation val="minMax"/>
        </c:scaling>
        <c:delete val="0"/>
        <c:axPos val="l"/>
        <c:majorTickMark val="cross"/>
        <c:minorTickMark val="none"/>
        <c:tickLblPos val="nextTo"/>
        <c:spPr>
          <a:ln w="14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6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7392"/>
        <c:crosses val="autoZero"/>
        <c:crossBetween val="between"/>
      </c:valAx>
      <c:spPr>
        <a:noFill/>
        <a:ln w="117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6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8531BF-D8A3-4B53-8E70-BE372F434E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8556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AB80-F3D7-4E36-88E7-F62D5A22F6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534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DAB62-9DA7-4248-A388-EF727E8488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525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E695F-2635-49C3-AEEA-C935606FF8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36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DA3DA-18B4-4018-AB60-E2990054AE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278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7CE44-D29F-4337-A440-8D3070AEEB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967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4865-DFFD-46B8-B852-50842C78D7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633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D57F4-BE2A-4C95-B3F7-F745A9022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515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B722E-9824-4D92-9DEE-82185135AC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690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000E3-A4CE-416E-B0AB-1CFECEB2A5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024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28758-8CB6-4547-A39F-0B0CBFF4EC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776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86115-8686-4CE8-9B09-91CF65647E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849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A75FD9-6D4B-4C61-B742-E9A346B2122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Growth Measurements 2018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>Average Growth – Plant Cane</a:t>
            </a:r>
          </a:p>
        </p:txBody>
      </p:sp>
      <p:graphicFrame>
        <p:nvGraphicFramePr>
          <p:cNvPr id="2051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351152"/>
              </p:ext>
            </p:extLst>
          </p:nvPr>
        </p:nvGraphicFramePr>
        <p:xfrm>
          <a:off x="347663" y="1181100"/>
          <a:ext cx="8448675" cy="525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" name="Chart" r:id="rId3" imgW="8162881" imgH="5076664" progId="MSGraph.Chart.8">
                  <p:embed followColorScheme="full"/>
                </p:oleObj>
              </mc:Choice>
              <mc:Fallback>
                <p:oleObj name="Chart" r:id="rId3" imgW="8162881" imgH="5076664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1181100"/>
                        <a:ext cx="8448675" cy="525462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Growth Measurements 2018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>Average Height – Plant Cane</a:t>
            </a:r>
          </a:p>
        </p:txBody>
      </p:sp>
      <p:graphicFrame>
        <p:nvGraphicFramePr>
          <p:cNvPr id="409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217971"/>
              </p:ext>
            </p:extLst>
          </p:nvPr>
        </p:nvGraphicFramePr>
        <p:xfrm>
          <a:off x="350838" y="1246188"/>
          <a:ext cx="8477250" cy="523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" name="Chart" r:id="rId3" imgW="8220119" imgH="5076664" progId="MSGraph.Chart.8">
                  <p:embed followColorScheme="full"/>
                </p:oleObj>
              </mc:Choice>
              <mc:Fallback>
                <p:oleObj name="Chart" r:id="rId3" imgW="8220119" imgH="507666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1246188"/>
                        <a:ext cx="8477250" cy="52355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883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/>
              <a:t>Growth Measurements 2018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>Average Growth – First Stubble</a:t>
            </a:r>
          </a:p>
        </p:txBody>
      </p:sp>
      <p:graphicFrame>
        <p:nvGraphicFramePr>
          <p:cNvPr id="307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763352"/>
              </p:ext>
            </p:extLst>
          </p:nvPr>
        </p:nvGraphicFramePr>
        <p:xfrm>
          <a:off x="355600" y="1228725"/>
          <a:ext cx="8437563" cy="523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" name="Chart" r:id="rId3" imgW="8181843" imgH="5076664" progId="MSGraph.Chart.8">
                  <p:embed followColorScheme="full"/>
                </p:oleObj>
              </mc:Choice>
              <mc:Fallback>
                <p:oleObj name="Chart" r:id="rId3" imgW="8181843" imgH="5076664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1228725"/>
                        <a:ext cx="8437563" cy="52355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Growth Measurements 2018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>Average Height – First Stubble</a:t>
            </a:r>
          </a:p>
        </p:txBody>
      </p:sp>
      <p:graphicFrame>
        <p:nvGraphicFramePr>
          <p:cNvPr id="512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09040"/>
              </p:ext>
            </p:extLst>
          </p:nvPr>
        </p:nvGraphicFramePr>
        <p:xfrm>
          <a:off x="360363" y="1236663"/>
          <a:ext cx="8423275" cy="52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" name="Chart" r:id="rId3" imgW="8220119" imgH="5086471" progId="MSGraph.Chart.8">
                  <p:embed followColorScheme="full"/>
                </p:oleObj>
              </mc:Choice>
              <mc:Fallback>
                <p:oleObj name="Chart" r:id="rId3" imgW="8220119" imgH="508647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1236663"/>
                        <a:ext cx="8423275" cy="521176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21954"/>
              </p:ext>
            </p:extLst>
          </p:nvPr>
        </p:nvGraphicFramePr>
        <p:xfrm>
          <a:off x="327025" y="1281113"/>
          <a:ext cx="8491538" cy="514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" name="Chart" r:id="rId3" imgW="8667838" imgH="5248114" progId="MSGraph.Chart.8">
                  <p:embed followColorScheme="full"/>
                </p:oleObj>
              </mc:Choice>
              <mc:Fallback>
                <p:oleObj name="Chart" r:id="rId3" imgW="8667838" imgH="5248114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1281113"/>
                        <a:ext cx="8491538" cy="514191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4800" y="152400"/>
            <a:ext cx="853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Average Growth – </a:t>
            </a:r>
            <a:r>
              <a:rPr lang="en-US" altLang="en-US" sz="2800" dirty="0" smtClean="0">
                <a:solidFill>
                  <a:schemeClr val="tx2"/>
                </a:solidFill>
              </a:rPr>
              <a:t>L 01-299 </a:t>
            </a:r>
            <a:r>
              <a:rPr lang="en-US" altLang="en-US" sz="4400" dirty="0">
                <a:solidFill>
                  <a:schemeClr val="tx2"/>
                </a:solidFill>
              </a:rPr>
              <a:t/>
            </a:r>
            <a:br>
              <a:rPr lang="en-US" altLang="en-US" sz="4400" dirty="0">
                <a:solidFill>
                  <a:schemeClr val="tx2"/>
                </a:solidFill>
              </a:rPr>
            </a:br>
            <a:r>
              <a:rPr lang="en-US" altLang="en-US" sz="2400" dirty="0">
                <a:solidFill>
                  <a:schemeClr val="tx2"/>
                </a:solidFill>
              </a:rPr>
              <a:t>Plant Cane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505200" y="4800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Avg. </a:t>
            </a:r>
            <a:r>
              <a:rPr lang="en-US" altLang="en-US" sz="1800" dirty="0" smtClean="0"/>
              <a:t>2012 </a:t>
            </a:r>
            <a:r>
              <a:rPr lang="en-US" altLang="en-US" sz="1800" dirty="0"/>
              <a:t>- </a:t>
            </a:r>
            <a:r>
              <a:rPr lang="en-US" altLang="en-US" sz="1800" dirty="0" smtClean="0"/>
              <a:t>2018</a:t>
            </a:r>
            <a:endParaRPr lang="en-US" altLang="en-US" sz="1800" dirty="0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1524000" y="3694907"/>
            <a:ext cx="76200" cy="14104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219200" y="3315493"/>
            <a:ext cx="76200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/>
              <a:t>2018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029707"/>
              </p:ext>
            </p:extLst>
          </p:nvPr>
        </p:nvGraphicFramePr>
        <p:xfrm>
          <a:off x="292100" y="1247775"/>
          <a:ext cx="8540750" cy="520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" name="Chart" r:id="rId3" imgW="8744038" imgH="5324394" progId="MSGraph.Chart.8">
                  <p:embed followColorScheme="full"/>
                </p:oleObj>
              </mc:Choice>
              <mc:Fallback>
                <p:oleObj name="Chart" r:id="rId3" imgW="8744038" imgH="5324394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1247775"/>
                        <a:ext cx="8540750" cy="520065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4800" y="152400"/>
            <a:ext cx="853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Average Height – </a:t>
            </a:r>
            <a:r>
              <a:rPr lang="en-US" altLang="en-US" sz="2800" dirty="0" smtClean="0">
                <a:solidFill>
                  <a:schemeClr val="tx2"/>
                </a:solidFill>
              </a:rPr>
              <a:t>L 01-299 </a:t>
            </a:r>
            <a:r>
              <a:rPr lang="en-US" altLang="en-US" sz="4400" dirty="0">
                <a:solidFill>
                  <a:schemeClr val="tx2"/>
                </a:solidFill>
              </a:rPr>
              <a:t/>
            </a:r>
            <a:br>
              <a:rPr lang="en-US" altLang="en-US" sz="4400" dirty="0">
                <a:solidFill>
                  <a:schemeClr val="tx2"/>
                </a:solidFill>
              </a:rPr>
            </a:br>
            <a:r>
              <a:rPr lang="en-US" altLang="en-US" sz="2400" dirty="0">
                <a:solidFill>
                  <a:schemeClr val="tx2"/>
                </a:solidFill>
              </a:rPr>
              <a:t>Plant Cane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486400" y="4737897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Avg. </a:t>
            </a:r>
            <a:r>
              <a:rPr lang="en-US" altLang="en-US" sz="1800" dirty="0" smtClean="0"/>
              <a:t>2012 </a:t>
            </a:r>
            <a:r>
              <a:rPr lang="en-US" altLang="en-US" sz="1800" dirty="0"/>
              <a:t>- </a:t>
            </a:r>
            <a:r>
              <a:rPr lang="en-US" altLang="en-US" sz="1800" dirty="0" smtClean="0"/>
              <a:t>2018</a:t>
            </a:r>
            <a:endParaRPr lang="en-US" altLang="en-US" sz="1800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828800" y="3810000"/>
            <a:ext cx="76200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/>
              <a:t>2018</a:t>
            </a:r>
            <a:endParaRPr lang="en-US" altLang="en-US" sz="1800" dirty="0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1524000" y="4189413"/>
            <a:ext cx="685800" cy="14636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508000" y="2686050"/>
          <a:ext cx="3937000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4800" y="152400"/>
            <a:ext cx="853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Average Growth – </a:t>
            </a:r>
            <a:r>
              <a:rPr lang="en-US" altLang="en-US" sz="2800" dirty="0" smtClean="0">
                <a:solidFill>
                  <a:schemeClr val="tx2"/>
                </a:solidFill>
              </a:rPr>
              <a:t>L 01-299 </a:t>
            </a:r>
            <a:r>
              <a:rPr lang="en-US" altLang="en-US" sz="4400" dirty="0">
                <a:solidFill>
                  <a:schemeClr val="tx2"/>
                </a:solidFill>
              </a:rPr>
              <a:t/>
            </a:r>
            <a:br>
              <a:rPr lang="en-US" altLang="en-US" sz="4400" dirty="0">
                <a:solidFill>
                  <a:schemeClr val="tx2"/>
                </a:solidFill>
              </a:rPr>
            </a:br>
            <a:r>
              <a:rPr lang="en-US" altLang="en-US" sz="2400" dirty="0">
                <a:solidFill>
                  <a:schemeClr val="tx2"/>
                </a:solidFill>
              </a:rPr>
              <a:t>First Stubble</a:t>
            </a:r>
          </a:p>
        </p:txBody>
      </p:sp>
      <p:graphicFrame>
        <p:nvGraphicFramePr>
          <p:cNvPr id="7172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4260301"/>
              </p:ext>
            </p:extLst>
          </p:nvPr>
        </p:nvGraphicFramePr>
        <p:xfrm>
          <a:off x="311150" y="1236663"/>
          <a:ext cx="8518525" cy="514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" name="Chart" r:id="rId4" imgW="8667838" imgH="5238669" progId="MSGraph.Chart.8">
                  <p:embed/>
                </p:oleObj>
              </mc:Choice>
              <mc:Fallback>
                <p:oleObj name="Chart" r:id="rId4" imgW="8667838" imgH="5238669" progId="MSGraph.Char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1236663"/>
                        <a:ext cx="8518525" cy="514826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1219200" y="3315493"/>
            <a:ext cx="76200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2018</a:t>
            </a:r>
            <a:endParaRPr lang="en-US" altLang="en-US" sz="1800" dirty="0"/>
          </a:p>
        </p:txBody>
      </p:sp>
      <p:sp>
        <p:nvSpPr>
          <p:cNvPr id="7174" name="Line 14"/>
          <p:cNvSpPr>
            <a:spLocks noChangeShapeType="1"/>
          </p:cNvSpPr>
          <p:nvPr/>
        </p:nvSpPr>
        <p:spPr bwMode="auto">
          <a:xfrm flipH="1">
            <a:off x="1371600" y="3694906"/>
            <a:ext cx="228600" cy="1867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175" name="Text Box 15"/>
          <p:cNvSpPr txBox="1">
            <a:spLocks noChangeArrowheads="1"/>
          </p:cNvSpPr>
          <p:nvPr/>
        </p:nvSpPr>
        <p:spPr bwMode="auto">
          <a:xfrm>
            <a:off x="3810000" y="4750805"/>
            <a:ext cx="1937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Avg. </a:t>
            </a:r>
            <a:r>
              <a:rPr lang="en-US" altLang="en-US" sz="1800" dirty="0" smtClean="0"/>
              <a:t>2012 </a:t>
            </a:r>
            <a:r>
              <a:rPr lang="en-US" altLang="en-US" sz="1800" dirty="0"/>
              <a:t>- </a:t>
            </a:r>
            <a:r>
              <a:rPr lang="en-US" altLang="en-US" sz="1800" dirty="0" smtClean="0"/>
              <a:t>2018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822616"/>
              </p:ext>
            </p:extLst>
          </p:nvPr>
        </p:nvGraphicFramePr>
        <p:xfrm>
          <a:off x="285750" y="1292225"/>
          <a:ext cx="8535988" cy="518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0" name="Chart" r:id="rId3" imgW="8763000" imgH="5324394" progId="MSGraph.Chart.8">
                  <p:embed followColorScheme="full"/>
                </p:oleObj>
              </mc:Choice>
              <mc:Fallback>
                <p:oleObj name="Chart" r:id="rId3" imgW="8763000" imgH="532439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292225"/>
                        <a:ext cx="8535988" cy="518636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4800" y="152400"/>
            <a:ext cx="853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Average Height </a:t>
            </a:r>
            <a:r>
              <a:rPr lang="en-US" altLang="en-US" sz="2800" dirty="0" smtClean="0">
                <a:solidFill>
                  <a:schemeClr val="tx2"/>
                </a:solidFill>
              </a:rPr>
              <a:t>– L 01-299 </a:t>
            </a:r>
            <a:r>
              <a:rPr lang="en-US" altLang="en-US" sz="4400" dirty="0">
                <a:solidFill>
                  <a:schemeClr val="tx2"/>
                </a:solidFill>
              </a:rPr>
              <a:t/>
            </a:r>
            <a:br>
              <a:rPr lang="en-US" altLang="en-US" sz="4400" dirty="0">
                <a:solidFill>
                  <a:schemeClr val="tx2"/>
                </a:solidFill>
              </a:rPr>
            </a:br>
            <a:r>
              <a:rPr lang="en-US" altLang="en-US" sz="2400" dirty="0">
                <a:solidFill>
                  <a:schemeClr val="tx2"/>
                </a:solidFill>
              </a:rPr>
              <a:t>First Stubble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876800" y="487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Avg. </a:t>
            </a:r>
            <a:r>
              <a:rPr lang="en-US" altLang="en-US" sz="1800" dirty="0" smtClean="0"/>
              <a:t>2012 </a:t>
            </a:r>
            <a:r>
              <a:rPr lang="en-US" altLang="en-US" sz="1800" dirty="0"/>
              <a:t>- </a:t>
            </a:r>
            <a:r>
              <a:rPr lang="en-US" altLang="en-US" sz="1800" dirty="0" smtClean="0"/>
              <a:t>2018</a:t>
            </a:r>
            <a:endParaRPr lang="en-US" altLang="en-US" sz="18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755710" y="3886200"/>
            <a:ext cx="76200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/>
              <a:t>2018</a:t>
            </a:r>
            <a:endParaRPr lang="en-US" altLang="en-US" sz="1800" dirty="0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1600200" y="4265613"/>
            <a:ext cx="449424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6651</TotalTime>
  <Words>56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Default Design</vt:lpstr>
      <vt:lpstr>Chart</vt:lpstr>
      <vt:lpstr>Growth Measurements 2018 Average Growth – Plant Cane</vt:lpstr>
      <vt:lpstr>Growth Measurements 2018 Average Height – Plant Cane</vt:lpstr>
      <vt:lpstr>Growth Measurements 2018 Average Growth – First Stubble</vt:lpstr>
      <vt:lpstr>Growth Measurements 2018 Average Height – First Stubble</vt:lpstr>
      <vt:lpstr>PowerPoint Presentation</vt:lpstr>
      <vt:lpstr>PowerPoint Presentation</vt:lpstr>
      <vt:lpstr>PowerPoint Presentation</vt:lpstr>
      <vt:lpstr>PowerPoint Presentation</vt:lpstr>
    </vt:vector>
  </TitlesOfParts>
  <Company>USDA-ARS, SRRC, SRU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Measurements 2005 Average Growth – Plant Cane</dc:title>
  <dc:creator>Ed Dufrene</dc:creator>
  <cp:lastModifiedBy>Adams, Frances</cp:lastModifiedBy>
  <cp:revision>481</cp:revision>
  <dcterms:created xsi:type="dcterms:W3CDTF">2005-06-15T16:16:38Z</dcterms:created>
  <dcterms:modified xsi:type="dcterms:W3CDTF">2018-08-28T19:50:46Z</dcterms:modified>
</cp:coreProperties>
</file>